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5/23/2024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5/23/2024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t>5/23/2024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t>5/23/2024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t>5/23/2024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t>5/23/2024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t>5/23/2024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t>5/23/2024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t>5/23/2024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t>5/23/2024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t>5/23/2024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t>5/23/2024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t>5/23/2024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D3B9702-7FBF-4720-8670-571C5E7EEDDE}" type="datetime1">
              <a:rPr lang="en-US" smtClean="0"/>
              <a:pPr/>
              <a:t>5/23/2024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rgbClr val="AB3C19"/>
                </a:solidFill>
              </a:defRPr>
            </a:lvl1pPr>
          </a:lstStyle>
          <a:p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orquay-united-cst.classforkids.io/info/333" TargetMode="External"/><Relationship Id="rId2" Type="http://schemas.openxmlformats.org/officeDocument/2006/relationships/hyperlink" Target="https://bda.class4kids.co.uk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torquay-united-cst.classforkids.io/info/335" TargetMode="External"/><Relationship Id="rId5" Type="http://schemas.openxmlformats.org/officeDocument/2006/relationships/hyperlink" Target="https://www.kidslingo.co.uk/area/teignbridge-s-hams-torbay/" TargetMode="External"/><Relationship Id="rId4" Type="http://schemas.openxmlformats.org/officeDocument/2006/relationships/hyperlink" Target="https://torquay-united-cst.classforkids.io/info/33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687238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After </a:t>
            </a:r>
            <a:r>
              <a:rPr lang="en-US" smtClean="0">
                <a:solidFill>
                  <a:srgbClr val="0070C0"/>
                </a:solidFill>
              </a:rPr>
              <a:t>School Clubs</a:t>
            </a:r>
            <a:endParaRPr lang="en-US" dirty="0">
              <a:solidFill>
                <a:srgbClr val="0070C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38872"/>
              </p:ext>
            </p:extLst>
          </p:nvPr>
        </p:nvGraphicFramePr>
        <p:xfrm>
          <a:off x="2208214" y="1097281"/>
          <a:ext cx="8913128" cy="4967934"/>
        </p:xfrm>
        <a:graphic>
          <a:graphicData uri="http://schemas.openxmlformats.org/drawingml/2006/table">
            <a:tbl>
              <a:tblPr/>
              <a:tblGrid>
                <a:gridCol w="755781">
                  <a:extLst>
                    <a:ext uri="{9D8B030D-6E8A-4147-A177-3AD203B41FA5}">
                      <a16:colId xmlns:a16="http://schemas.microsoft.com/office/drawing/2014/main" val="688223878"/>
                    </a:ext>
                  </a:extLst>
                </a:gridCol>
                <a:gridCol w="1084245">
                  <a:extLst>
                    <a:ext uri="{9D8B030D-6E8A-4147-A177-3AD203B41FA5}">
                      <a16:colId xmlns:a16="http://schemas.microsoft.com/office/drawing/2014/main" val="1304661305"/>
                    </a:ext>
                  </a:extLst>
                </a:gridCol>
                <a:gridCol w="717515">
                  <a:extLst>
                    <a:ext uri="{9D8B030D-6E8A-4147-A177-3AD203B41FA5}">
                      <a16:colId xmlns:a16="http://schemas.microsoft.com/office/drawing/2014/main" val="3414352951"/>
                    </a:ext>
                  </a:extLst>
                </a:gridCol>
                <a:gridCol w="1521131">
                  <a:extLst>
                    <a:ext uri="{9D8B030D-6E8A-4147-A177-3AD203B41FA5}">
                      <a16:colId xmlns:a16="http://schemas.microsoft.com/office/drawing/2014/main" val="2588205003"/>
                    </a:ext>
                  </a:extLst>
                </a:gridCol>
                <a:gridCol w="2831793">
                  <a:extLst>
                    <a:ext uri="{9D8B030D-6E8A-4147-A177-3AD203B41FA5}">
                      <a16:colId xmlns:a16="http://schemas.microsoft.com/office/drawing/2014/main" val="132878780"/>
                    </a:ext>
                  </a:extLst>
                </a:gridCol>
                <a:gridCol w="1045977">
                  <a:extLst>
                    <a:ext uri="{9D8B030D-6E8A-4147-A177-3AD203B41FA5}">
                      <a16:colId xmlns:a16="http://schemas.microsoft.com/office/drawing/2014/main" val="3262841574"/>
                    </a:ext>
                  </a:extLst>
                </a:gridCol>
                <a:gridCol w="522988">
                  <a:extLst>
                    <a:ext uri="{9D8B030D-6E8A-4147-A177-3AD203B41FA5}">
                      <a16:colId xmlns:a16="http://schemas.microsoft.com/office/drawing/2014/main" val="891043556"/>
                    </a:ext>
                  </a:extLst>
                </a:gridCol>
                <a:gridCol w="433698">
                  <a:extLst>
                    <a:ext uri="{9D8B030D-6E8A-4147-A177-3AD203B41FA5}">
                      <a16:colId xmlns:a16="http://schemas.microsoft.com/office/drawing/2014/main" val="1414522070"/>
                    </a:ext>
                  </a:extLst>
                </a:gridCol>
              </a:tblGrid>
              <a:tr h="429215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Our daily in-house after school club (pre-bookable via ParentPay) is available to all (3.15pm-5.30pm) at a cost of £8.50 per child per session, led by Mrs Ward, Mrs Davidson &amp; Mrs Bright</a:t>
                      </a:r>
                    </a:p>
                  </a:txBody>
                  <a:tcPr marL="9083" marR="9083" marT="9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673984"/>
                  </a:ext>
                </a:extLst>
              </a:tr>
              <a:tr h="219294">
                <a:tc>
                  <a:txBody>
                    <a:bodyPr/>
                    <a:lstStyle/>
                    <a:p>
                      <a:pPr algn="ctr" fontAlgn="b"/>
                      <a:endParaRPr lang="en-GB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8064941"/>
                  </a:ext>
                </a:extLst>
              </a:tr>
              <a:tr h="339249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booking details, including dates and costs for clubs below are issued via email to all parents/carers                                                                                                                                  when information has been received into the school office (most clubs will require you to book and pay for a block of sessions) </a:t>
                      </a:r>
                    </a:p>
                  </a:txBody>
                  <a:tcPr marL="9083" marR="9083" marT="9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8532309"/>
                  </a:ext>
                </a:extLst>
              </a:tr>
              <a:tr h="174310"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1124999"/>
                  </a:ext>
                </a:extLst>
              </a:tr>
              <a:tr h="323837"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Activity:</a:t>
                      </a:r>
                    </a:p>
                  </a:txBody>
                  <a:tcPr marL="9083" marR="9083" marT="90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Available to:</a:t>
                      </a:r>
                    </a:p>
                  </a:txBody>
                  <a:tcPr marL="9083" marR="9083" marT="90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Provider / Led by:</a:t>
                      </a:r>
                    </a:p>
                  </a:txBody>
                  <a:tcPr marL="9083" marR="9083" marT="9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Booking links:</a:t>
                      </a:r>
                    </a:p>
                  </a:txBody>
                  <a:tcPr marL="9083" marR="9083" marT="9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Dates:</a:t>
                      </a:r>
                    </a:p>
                  </a:txBody>
                  <a:tcPr marL="9083" marR="9083" marT="9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Finishes:</a:t>
                      </a:r>
                    </a:p>
                  </a:txBody>
                  <a:tcPr marL="9083" marR="9083" marT="9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Cost:</a:t>
                      </a:r>
                    </a:p>
                  </a:txBody>
                  <a:tcPr marL="9083" marR="9083" marT="9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2347858"/>
                  </a:ext>
                </a:extLst>
              </a:tr>
              <a:tr h="32383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</a:t>
                      </a:r>
                    </a:p>
                  </a:txBody>
                  <a:tcPr marL="9083" marR="9083" marT="90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 - Football</a:t>
                      </a:r>
                    </a:p>
                  </a:txBody>
                  <a:tcPr marL="9083" marR="9083" marT="90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KS1 &amp; KS2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BDA - Shaun Langdon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sng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https://bda.class4kids.co.uk/</a:t>
                      </a:r>
                      <a:endParaRPr lang="en-GB" sz="1000" b="0" i="0" u="sng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10th June-15th July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4.15pm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£3.00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4091518"/>
                  </a:ext>
                </a:extLst>
              </a:tr>
              <a:tr h="166604"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83" marR="9083" marT="90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3782131"/>
                  </a:ext>
                </a:extLst>
              </a:tr>
              <a:tr h="32383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 - Football</a:t>
                      </a:r>
                    </a:p>
                  </a:txBody>
                  <a:tcPr marL="9083" marR="9083" marT="90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KS1 &amp; KS2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TUFC - Coach Jamie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https://torquay-united-cst.classforkids.io/info/333</a:t>
                      </a:r>
                      <a:endParaRPr lang="en-GB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11th June-16th July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4.20pm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£3.00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0530302"/>
                  </a:ext>
                </a:extLst>
              </a:tr>
              <a:tr h="166604"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83" marR="9083" marT="90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1716011"/>
                  </a:ext>
                </a:extLst>
              </a:tr>
              <a:tr h="323837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</a:t>
                      </a:r>
                    </a:p>
                  </a:txBody>
                  <a:tcPr marL="9083" marR="9083" marT="90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 - Multi-sports</a:t>
                      </a:r>
                    </a:p>
                  </a:txBody>
                  <a:tcPr marL="9083" marR="9083" marT="90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KS1 &amp; KS2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TUFC - Coach Jamie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4"/>
                        </a:rPr>
                        <a:t>https://torquay-united-cst.classforkids.io/info/334</a:t>
                      </a:r>
                      <a:endParaRPr lang="en-GB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12th June-17th July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4.20pm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£3.00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7385205"/>
                  </a:ext>
                </a:extLst>
              </a:tr>
              <a:tr h="32383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Inspired Art</a:t>
                      </a:r>
                    </a:p>
                  </a:txBody>
                  <a:tcPr marL="9083" marR="9083" marT="90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KS2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Inspired Art - Lisa Richards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Direct with Lisa:  mail@inspired-art.co.uk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12th June-17th July  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4.45pm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£50.00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6418429"/>
                  </a:ext>
                </a:extLst>
              </a:tr>
              <a:tr h="48107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Music  - Choir Club</a:t>
                      </a:r>
                    </a:p>
                  </a:txBody>
                  <a:tcPr marL="9083" marR="9083" marT="90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KS1 &amp; KS2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Harriet Oakley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Direct with Harriet, contact details on website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12th June-17th July (no club on 26th June)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4.15pm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£5.00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8074735"/>
                  </a:ext>
                </a:extLst>
              </a:tr>
              <a:tr h="23428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Cookery Club</a:t>
                      </a:r>
                    </a:p>
                  </a:txBody>
                  <a:tcPr marL="9083" marR="9083" marT="90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KS2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Mrs Maker / Miss Staddon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Via Email / ParentPay 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12th June-3rd July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4.30pm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£3.00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0577092"/>
                  </a:ext>
                </a:extLst>
              </a:tr>
              <a:tr h="166604"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516984"/>
                  </a:ext>
                </a:extLst>
              </a:tr>
              <a:tr h="323837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Thursday</a:t>
                      </a:r>
                    </a:p>
                  </a:txBody>
                  <a:tcPr marL="9083" marR="9083" marT="90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Music - Violin Club</a:t>
                      </a:r>
                    </a:p>
                  </a:txBody>
                  <a:tcPr marL="9083" marR="9083" marT="90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KS2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 Haggerty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Via ParentPay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13th June-18th July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4.15pm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£5.00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3713231"/>
                  </a:ext>
                </a:extLst>
              </a:tr>
              <a:tr h="32383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Spanish Club</a:t>
                      </a:r>
                    </a:p>
                  </a:txBody>
                  <a:tcPr marL="9083" marR="9083" marT="90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 to Y3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Kids Lingo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5"/>
                        </a:rPr>
                        <a:t>https://www.kidslingo.co.uk/area/teignbridge-s-hams-torbay/</a:t>
                      </a:r>
                      <a:endParaRPr lang="en-GB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25th Apr-18th July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4.15pm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£7.50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9902745"/>
                  </a:ext>
                </a:extLst>
              </a:tr>
              <a:tr h="32383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 - Dodgeball</a:t>
                      </a:r>
                    </a:p>
                  </a:txBody>
                  <a:tcPr marL="9083" marR="9083" marT="90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KS2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TUFC - Coach Jamie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sng" strike="noStrike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hlinkClick r:id="rId6"/>
                        </a:rPr>
                        <a:t>https://torquay-united-cst.classforkids.io/info/335</a:t>
                      </a:r>
                      <a:endParaRPr lang="en-GB" sz="1000" b="0" i="0" u="sng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3" marR="9083" marT="90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13th June-18th July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4.20pm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£3.00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76281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2944001"/>
      </p:ext>
    </p:extLst>
  </p:cSld>
  <p:clrMapOvr>
    <a:masterClrMapping/>
  </p:clrMapOvr>
</p:sld>
</file>

<file path=ppt/theme/theme1.xml><?xml version="1.0" encoding="utf-8"?>
<a:theme xmlns:a="http://schemas.openxmlformats.org/drawingml/2006/main" name="Children Playing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3461883.potx" id="{18737D51-7733-4200-B5C9-BF22CA2CE631}" vid="{40CEFE45-12FF-4454-86EB-59F04C858872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Children playing education presentation design (cartoon illustration, widescreen)</Template>
  <TotalTime>65</TotalTime>
  <Words>284</Words>
  <Application>Microsoft Office PowerPoint</Application>
  <PresentationFormat>Widescreen</PresentationFormat>
  <Paragraphs>79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Euphemia</vt:lpstr>
      <vt:lpstr>Wingdings</vt:lpstr>
      <vt:lpstr>Children Playing 16x9</vt:lpstr>
      <vt:lpstr>After School Clubs</vt:lpstr>
    </vt:vector>
  </TitlesOfParts>
  <Company>Awliscombe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After School Club’s</dc:title>
  <dc:creator>Sacha Hill</dc:creator>
  <cp:lastModifiedBy>Daniella Jones</cp:lastModifiedBy>
  <cp:revision>6</cp:revision>
  <dcterms:created xsi:type="dcterms:W3CDTF">2024-01-04T10:42:18Z</dcterms:created>
  <dcterms:modified xsi:type="dcterms:W3CDTF">2024-05-23T13:28:39Z</dcterms:modified>
</cp:coreProperties>
</file>